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4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8" d="100"/>
          <a:sy n="128" d="100"/>
        </p:scale>
        <p:origin x="752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F01CB-BA35-47C8-BBBE-A297B56A48E2}" type="datetimeFigureOut">
              <a:rPr lang="da-DK" smtClean="0"/>
              <a:t>26-06-2023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3C419-DD52-4647-9C0F-CCE50D7A95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49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Jeg har 20 min i alt, inkl. spørgsmål. Hvis ikke de bruges, er det også fint.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C419-DD52-4647-9C0F-CCE50D7A95C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79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Vigtigt</a:t>
            </a:r>
            <a:r>
              <a:rPr lang="da-DK" baseline="0" dirty="0" smtClean="0"/>
              <a:t>, at fortælle om konceptet med at for hver handling skal mindst 2 mål opfyldes. Der er her, at der gerne skal være et samarbejde mellem naturpolitikken/naturhandleplanen og klimaplanen.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C419-DD52-4647-9C0F-CCE50D7A95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89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Ærøs klimaplan 2022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Oplæg til Grønt rådsmøde den 26. januar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8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" y="632500"/>
            <a:ext cx="6748404" cy="4786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kstfelt 4"/>
          <p:cNvSpPr txBox="1"/>
          <p:nvPr/>
        </p:nvSpPr>
        <p:spPr>
          <a:xfrm>
            <a:off x="7634837" y="2247837"/>
            <a:ext cx="3787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Kommunalbestyrelsen vedtog den 12. oktober 2022 Ærøs Klimaplan 2022 og dertilhørende klimamål. </a:t>
            </a:r>
            <a:endParaRPr lang="da-DK" sz="2400" dirty="0"/>
          </a:p>
        </p:txBody>
      </p:sp>
      <p:sp>
        <p:nvSpPr>
          <p:cNvPr id="6" name="Tekstfelt 5"/>
          <p:cNvSpPr txBox="1"/>
          <p:nvPr/>
        </p:nvSpPr>
        <p:spPr>
          <a:xfrm>
            <a:off x="250315" y="6426926"/>
            <a:ext cx="997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smtClean="0"/>
              <a:t>Læs den her: https</a:t>
            </a:r>
            <a:r>
              <a:rPr lang="da-DK" sz="1400" i="1" dirty="0"/>
              <a:t>://www.aeroekommune.dk/borger/energi-natur-miljoe-klima/klimaplan</a:t>
            </a:r>
          </a:p>
        </p:txBody>
      </p:sp>
    </p:spTree>
    <p:extLst>
      <p:ext uri="{BB962C8B-B14F-4D97-AF65-F5344CB8AC3E}">
        <p14:creationId xmlns:p14="http://schemas.microsoft.com/office/powerpoint/2010/main" val="199961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Uddrag af målene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9212" y="1655483"/>
            <a:ext cx="8849753" cy="49126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Landbrug og arealanvendelse</a:t>
            </a:r>
          </a:p>
          <a:p>
            <a:pPr>
              <a:buFontTx/>
              <a:buChar char="-"/>
            </a:pPr>
            <a:r>
              <a:rPr lang="da-DK" dirty="0" smtClean="0"/>
              <a:t>I 2025 er der foretaget en undersøgelse af muligheden for at plante ålegræs langs Ærøs kyster. </a:t>
            </a:r>
          </a:p>
          <a:p>
            <a:pPr>
              <a:buFontTx/>
              <a:buChar char="-"/>
            </a:pPr>
            <a:r>
              <a:rPr lang="da-DK" dirty="0" smtClean="0"/>
              <a:t>I 2030 er der plantet mindst 30 hektar ny skov, ift. 2020, på Ærø. </a:t>
            </a:r>
          </a:p>
          <a:p>
            <a:pPr>
              <a:buFontTx/>
              <a:buChar char="-"/>
            </a:pPr>
            <a:r>
              <a:rPr lang="da-DK" dirty="0" smtClean="0"/>
              <a:t>I 2050 er der plantet mindst 50 hektar ny skov, ift. 2020, på Ærø. </a:t>
            </a:r>
          </a:p>
          <a:p>
            <a:pPr marL="0" indent="0">
              <a:buNone/>
            </a:pPr>
            <a:r>
              <a:rPr lang="da-DK" b="1" dirty="0" smtClean="0"/>
              <a:t>Forbrug</a:t>
            </a:r>
          </a:p>
          <a:p>
            <a:pPr>
              <a:buFontTx/>
              <a:buChar char="-"/>
            </a:pPr>
            <a:r>
              <a:rPr lang="da-DK" dirty="0" smtClean="0"/>
              <a:t>I perioden frem til 2050 understøtter kommunen løbende tiltag for at reducere klimabelastende forbrug på Ærø. </a:t>
            </a:r>
          </a:p>
          <a:p>
            <a:pPr>
              <a:buFontTx/>
              <a:buChar char="-"/>
            </a:pPr>
            <a:r>
              <a:rPr lang="da-DK" dirty="0" smtClean="0"/>
              <a:t>I perioden frem til 2050 understøtter kommunen løbende tiltag for at reducere plastik på Ærø. </a:t>
            </a:r>
          </a:p>
          <a:p>
            <a:pPr>
              <a:buFontTx/>
              <a:buChar char="-"/>
            </a:pPr>
            <a:r>
              <a:rPr lang="da-DK" dirty="0" smtClean="0"/>
              <a:t>I perioden frem til 2050 understøtter kommunen løbende tiltag for at reducere madspild på Ærø. </a:t>
            </a:r>
          </a:p>
          <a:p>
            <a:pPr marL="0" indent="0">
              <a:buNone/>
            </a:pPr>
            <a:r>
              <a:rPr lang="da-DK" b="1" dirty="0" smtClean="0"/>
              <a:t>Klimatilpasning</a:t>
            </a:r>
          </a:p>
          <a:p>
            <a:pPr>
              <a:buFontTx/>
              <a:buChar char="-"/>
            </a:pPr>
            <a:r>
              <a:rPr lang="da-DK" dirty="0" smtClean="0"/>
              <a:t>I 2030 er der i samarbejde med beboerne på Birkholm gennemført en indsats for forhøjelse af minimum ét dige. </a:t>
            </a:r>
          </a:p>
          <a:p>
            <a:pPr>
              <a:buFontTx/>
              <a:buChar char="-"/>
            </a:pPr>
            <a:r>
              <a:rPr lang="da-DK" dirty="0" smtClean="0"/>
              <a:t>I 2030 er der gennemført en informationsindsats, så alle borgere i Ærø Kommune ved, hvordan fast ejendom kan sikres mod oversvømmelseshændelser. </a:t>
            </a:r>
          </a:p>
          <a:p>
            <a:pPr>
              <a:buFontTx/>
              <a:buChar char="-"/>
            </a:pPr>
            <a:r>
              <a:rPr lang="da-DK" dirty="0" smtClean="0"/>
              <a:t>I 2035 er der udført sikring af i alt tre kritiske vejstrækninger, der er udsat for underminering af havvand. </a:t>
            </a:r>
          </a:p>
          <a:p>
            <a:pPr>
              <a:buFontTx/>
              <a:buChar char="-"/>
            </a:pPr>
            <a:r>
              <a:rPr lang="da-DK" dirty="0" smtClean="0"/>
              <a:t>I 2050 er der udført sikring af i alt fem kritiske vejstrækninger, der er udsat for underminering af havvand. </a:t>
            </a:r>
          </a:p>
        </p:txBody>
      </p:sp>
    </p:spTree>
    <p:extLst>
      <p:ext uri="{BB962C8B-B14F-4D97-AF65-F5344CB8AC3E}">
        <p14:creationId xmlns:p14="http://schemas.microsoft.com/office/powerpoint/2010/main" val="406090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Handlinger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S. 6 ”Udover at klimahandlingerne stræber mod klimareduktion og/eller tilpasning, </a:t>
            </a:r>
            <a:r>
              <a:rPr lang="da-DK" sz="2400" b="1" dirty="0" smtClean="0"/>
              <a:t>så skal de fremover også opfylde minimum to målsætninger på andre områder.</a:t>
            </a:r>
            <a:r>
              <a:rPr lang="da-DK" sz="2400" dirty="0" smtClean="0"/>
              <a:t> De områder, som der er særligt fokus på er bosætnings-, natur-, sundheds-, erhvervs-, turisme samt børn- og ungeområdet. På den måde sikrer vi, at klimahandlingerne er forankrede på tværs af kommunens opgaver, samt at de klimavenlige løsninger bliver en naturlig del af forandringen.”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51354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Responsible</a:t>
            </a:r>
            <a:r>
              <a:rPr lang="da-DK" dirty="0" smtClean="0"/>
              <a:t> </a:t>
            </a:r>
            <a:r>
              <a:rPr lang="da-DK" dirty="0" err="1" smtClean="0"/>
              <a:t>island</a:t>
            </a:r>
            <a:r>
              <a:rPr lang="da-DK" dirty="0" smtClean="0"/>
              <a:t> </a:t>
            </a:r>
            <a:r>
              <a:rPr lang="da-DK" dirty="0" err="1" smtClean="0"/>
              <a:t>prize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1600" dirty="0" smtClean="0"/>
              <a:t>Udmøntning af 3,7 millioner kr.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Beslutning Økonomi- og erhvervsudvalget d. 29.09.2022, d. 3.11.2022 og d. 1.12.2022</a:t>
            </a:r>
          </a:p>
          <a:p>
            <a:r>
              <a:rPr lang="da-DK" dirty="0" smtClean="0"/>
              <a:t>1,5 million som startkapital til skovrejsningsprojekter </a:t>
            </a:r>
          </a:p>
          <a:p>
            <a:r>
              <a:rPr lang="da-DK" dirty="0" smtClean="0"/>
              <a:t>100 tusind til undersøgelse af plantning af ålegræs</a:t>
            </a:r>
          </a:p>
          <a:p>
            <a:r>
              <a:rPr lang="da-DK" dirty="0" smtClean="0"/>
              <a:t>350 tusind til kommunalt cykelprojekt</a:t>
            </a:r>
          </a:p>
          <a:p>
            <a:r>
              <a:rPr lang="da-DK" dirty="0" smtClean="0"/>
              <a:t>200 tusind til afholdelse af interessent- og informationsmøder</a:t>
            </a:r>
          </a:p>
          <a:p>
            <a:r>
              <a:rPr lang="da-DK" dirty="0" smtClean="0"/>
              <a:t>500 tusind til Ærø Borgerenergifællesskab </a:t>
            </a:r>
          </a:p>
          <a:p>
            <a:r>
              <a:rPr lang="da-DK" dirty="0" smtClean="0"/>
              <a:t>30 tusind årligt til rejseudgifter i forbindelse med kommunal deltagelse i klima- og energimesser og -konferencer.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96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Uddrag af </a:t>
            </a:r>
            <a:r>
              <a:rPr lang="da-DK" dirty="0"/>
              <a:t>p</a:t>
            </a:r>
            <a:r>
              <a:rPr lang="da-DK" dirty="0" smtClean="0"/>
              <a:t>rioriterede handlinger 2023-2024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80206" y="2151017"/>
            <a:ext cx="3977051" cy="37776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a-DK" dirty="0" smtClean="0"/>
              <a:t>#41 Interessentmøder med landbruget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a-DK" dirty="0" smtClean="0"/>
              <a:t>#44 Undersøgelse af mulighed for tilplantning af ålegræs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a-DK" dirty="0" smtClean="0"/>
              <a:t>#45 Understøtte borger- eller virksomhedsinitierede skovprojekter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a-DK" dirty="0" smtClean="0"/>
              <a:t>#46 Undersøgelse af fremtidige skovprojekter på Ærø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a-DK" dirty="0" smtClean="0"/>
              <a:t>#47 Hæve vandstanden i Stokkeby nor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a-DK" dirty="0" smtClean="0"/>
              <a:t>#55 Monitorering og digitalisering af overløb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827520" y="2151017"/>
            <a:ext cx="421494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#2 Undersøgelse af mulighed for pyrolyseanlæg på Ærø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#7 </a:t>
            </a:r>
            <a:r>
              <a:rPr lang="da-DK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udarbejdelse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af en varmeplan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#18 Udskiftning af gadebelysning til LED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#19 omstilling af tvillingefærgerne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#23 understøtte borgerrettede temadage og informationsmøder om el-cykler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#30 Løbende udskiftning af kommunens bilflåde til el.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4867619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533</Words>
  <Application>Microsoft Office PowerPoint</Application>
  <PresentationFormat>Widescreen</PresentationFormat>
  <Paragraphs>45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Visk</vt:lpstr>
      <vt:lpstr>Ærøs klimaplan 2022</vt:lpstr>
      <vt:lpstr>PowerPoint-præsentation</vt:lpstr>
      <vt:lpstr>Uddrag af målene</vt:lpstr>
      <vt:lpstr>Handlinger</vt:lpstr>
      <vt:lpstr>Responsible island prize  Udmøntning af 3,7 millioner kr. </vt:lpstr>
      <vt:lpstr>Uddrag af prioriterede handlinger 2023-2024</vt:lpstr>
    </vt:vector>
  </TitlesOfParts>
  <Company>Ærø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Ærøs klimaplan 2022</dc:title>
  <dc:creator>Marie-Sophie Ahlefeldt</dc:creator>
  <cp:lastModifiedBy>Vivian Banke Pedersen</cp:lastModifiedBy>
  <cp:revision>9</cp:revision>
  <dcterms:created xsi:type="dcterms:W3CDTF">2023-01-23T10:57:29Z</dcterms:created>
  <dcterms:modified xsi:type="dcterms:W3CDTF">2023-06-26T10:09:21Z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MetadataId">
    <vt:lpwstr>23000293023-33135331054940</vt:lpwstr>
  </property>
  <property fmtid="{D5CDD505-2E9C-101B-9397-08002B2CF9AE}" pid="3" name="DocumentNumber">
    <vt:lpwstr>D2023-6417</vt:lpwstr>
  </property>
  <property fmtid="{D5CDD505-2E9C-101B-9397-08002B2CF9AE}" pid="4" name="DocumentContentId">
    <vt:lpwstr>1107F1752E4240D081C4BD2F6A4AADD9</vt:lpwstr>
  </property>
  <property fmtid="{D5CDD505-2E9C-101B-9397-08002B2CF9AE}" pid="5" name="DocumentReadOnly">
    <vt:lpwstr>True</vt:lpwstr>
  </property>
  <property fmtid="{D5CDD505-2E9C-101B-9397-08002B2CF9AE}" pid="6" name="IsNovaDocument">
    <vt:lpwstr>True</vt:lpwstr>
  </property>
</Properties>
</file>